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2" r:id="rId14"/>
    <p:sldId id="333" r:id="rId15"/>
    <p:sldId id="334" r:id="rId16"/>
    <p:sldId id="335" r:id="rId17"/>
    <p:sldId id="311" r:id="rId18"/>
    <p:sldId id="326" r:id="rId19"/>
    <p:sldId id="340" r:id="rId20"/>
    <p:sldId id="325" r:id="rId21"/>
    <p:sldId id="327" r:id="rId22"/>
    <p:sldId id="337" r:id="rId23"/>
    <p:sldId id="338" r:id="rId24"/>
    <p:sldId id="339" r:id="rId25"/>
    <p:sldId id="324" r:id="rId26"/>
    <p:sldId id="329" r:id="rId27"/>
    <p:sldId id="331" r:id="rId28"/>
    <p:sldId id="268" r:id="rId29"/>
    <p:sldId id="269" r:id="rId30"/>
    <p:sldId id="270" r:id="rId31"/>
    <p:sldId id="315" r:id="rId32"/>
    <p:sldId id="320" r:id="rId33"/>
    <p:sldId id="321" r:id="rId34"/>
    <p:sldId id="322" r:id="rId35"/>
    <p:sldId id="271" r:id="rId36"/>
    <p:sldId id="272" r:id="rId37"/>
    <p:sldId id="306" r:id="rId38"/>
    <p:sldId id="307" r:id="rId39"/>
    <p:sldId id="308" r:id="rId40"/>
    <p:sldId id="309" r:id="rId41"/>
    <p:sldId id="310" r:id="rId42"/>
    <p:sldId id="296" r:id="rId43"/>
    <p:sldId id="304" r:id="rId44"/>
    <p:sldId id="295" r:id="rId45"/>
    <p:sldId id="297" r:id="rId46"/>
    <p:sldId id="298" r:id="rId47"/>
    <p:sldId id="301" r:id="rId48"/>
    <p:sldId id="302" r:id="rId49"/>
    <p:sldId id="303" r:id="rId50"/>
    <p:sldId id="299" r:id="rId51"/>
    <p:sldId id="300" r:id="rId5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>
      <p:cViewPr>
        <p:scale>
          <a:sx n="80" d="100"/>
          <a:sy n="80" d="100"/>
        </p:scale>
        <p:origin x="-630" y="-40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Thank you for attending this session about bike trainers.</a:t>
            </a:r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pPr lvl="1"/>
            <a:r>
              <a:rPr lang="en-US" baseline="0" dirty="0" smtClean="0"/>
              <a:t>This article describes how I got my brain injury.</a:t>
            </a:r>
          </a:p>
          <a:p>
            <a:pPr lvl="1"/>
            <a:r>
              <a:rPr lang="en-US" baseline="0" dirty="0" smtClean="0"/>
              <a:t>Note:  I lived in Ohio at the time</a:t>
            </a:r>
          </a:p>
          <a:p>
            <a:pPr lvl="1"/>
            <a:r>
              <a:rPr lang="en-US" baseline="0" dirty="0" smtClean="0"/>
              <a:t>Note:  I am cyclist;  I have completed a 200 km ride in Europe;  I biked on a relay team that won an Olympic Triathlon in Vermilion Ohio.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resistance abates as it</a:t>
            </a:r>
            <a:r>
              <a:rPr lang="en-US" baseline="0" dirty="0" smtClean="0"/>
              <a:t> is used.  How was this accounted for?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intended for those that want to understand details of how I transformed my bike.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baseline="0" dirty="0" smtClean="0"/>
              <a:t>embedded a spreadsheet </a:t>
            </a:r>
            <a:r>
              <a:rPr lang="en-US" b="1" baseline="0" dirty="0" smtClean="0"/>
              <a:t>SLIDE 33 </a:t>
            </a:r>
            <a:r>
              <a:rPr lang="en-US" baseline="0" dirty="0" smtClean="0"/>
              <a:t>[not shown]  to use the serial output from you riding your bike on a trainer, to calculate your </a:t>
            </a:r>
            <a:r>
              <a:rPr lang="en-US" baseline="0" dirty="0" err="1" smtClean="0"/>
              <a:t>speedGradient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</a:p>
          <a:p>
            <a:pPr lvl="1"/>
            <a:r>
              <a:rPr lang="en-US" dirty="0" smtClean="0"/>
              <a:t>Note the exponential</a:t>
            </a:r>
            <a:r>
              <a:rPr lang="en-US" baseline="0" dirty="0" smtClean="0"/>
              <a:t> function used – this accounts the lack of resistance as the trainer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display</a:t>
            </a:r>
            <a:r>
              <a:rPr lang="en-US" baseline="0" dirty="0" smtClean="0"/>
              <a:t>s key strokes in upper left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7 and </a:t>
            </a:r>
            <a:r>
              <a:rPr lang="en-US" baseline="0" dirty="0" err="1" smtClean="0"/>
              <a:t>Numpad</a:t>
            </a:r>
            <a:r>
              <a:rPr lang="en-US" baseline="0" dirty="0" smtClean="0"/>
              <a:t> 1 are elevator trim</a:t>
            </a:r>
          </a:p>
          <a:p>
            <a:pPr lvl="1"/>
            <a:r>
              <a:rPr lang="en-US" baseline="0" dirty="0" err="1" smtClean="0"/>
              <a:t>Numpad</a:t>
            </a:r>
            <a:r>
              <a:rPr lang="en-US" baseline="0" dirty="0" smtClean="0"/>
              <a:t> 9 and </a:t>
            </a:r>
            <a:r>
              <a:rPr lang="en-US" baseline="0" dirty="0" err="1" smtClean="0"/>
              <a:t>Numpaf</a:t>
            </a:r>
            <a:r>
              <a:rPr lang="en-US" baseline="0" dirty="0" smtClean="0"/>
              <a:t> 3 are throttle</a:t>
            </a:r>
          </a:p>
          <a:p>
            <a:r>
              <a:rPr lang="en-US" baseline="0" dirty="0" err="1" smtClean="0"/>
              <a:t>CoolTerm</a:t>
            </a:r>
            <a:r>
              <a:rPr lang="en-US" baseline="0" dirty="0" smtClean="0"/>
              <a:t> record text output from Arduino</a:t>
            </a:r>
          </a:p>
          <a:p>
            <a:pPr lvl="1"/>
            <a:r>
              <a:rPr lang="en-US" baseline="0" dirty="0" smtClean="0"/>
              <a:t>Text output corresponds  to throttle position</a:t>
            </a:r>
          </a:p>
          <a:p>
            <a:pPr lvl="1"/>
            <a:r>
              <a:rPr lang="en-US" baseline="0" dirty="0" smtClean="0"/>
              <a:t>Distance gives me a clue if it is too early to shift</a:t>
            </a:r>
          </a:p>
          <a:p>
            <a:pPr lvl="1"/>
            <a:r>
              <a:rPr lang="en-US" baseline="0" dirty="0" smtClean="0"/>
              <a:t>I like to record the text output – I </a:t>
            </a:r>
            <a:r>
              <a:rPr lang="en-US" baseline="0" smtClean="0"/>
              <a:t>am nerdy!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</a:p>
          <a:p>
            <a:pPr marL="457200" marR="0" lvl="1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In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Here is the Heads Up Display I look at…</a:t>
            </a:r>
          </a:p>
          <a:p>
            <a:pPr lvl="1"/>
            <a:r>
              <a:rPr lang="en-US" dirty="0" smtClean="0"/>
              <a:t>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</a:p>
          <a:p>
            <a:pPr lvl="1"/>
            <a:r>
              <a:rPr lang="en-US" baseline="0" dirty="0" smtClean="0"/>
              <a:t>I takes about two minutes for the software to start running</a:t>
            </a:r>
            <a:endParaRPr lang="en-US" dirty="0" smtClean="0"/>
          </a:p>
          <a:p>
            <a:pPr lvl="1"/>
            <a:r>
              <a:rPr lang="en-US" baseline="0" dirty="0" smtClean="0"/>
              <a:t>The flight from Gaithersburg to BWI takes about 16 minutes.</a:t>
            </a:r>
          </a:p>
          <a:p>
            <a:pPr lvl="1"/>
            <a:r>
              <a:rPr lang="en-US" baseline="0" dirty="0" smtClean="0"/>
              <a:t>I like to know the aircraft can still get airborne after lands</a:t>
            </a:r>
          </a:p>
          <a:p>
            <a:pPr lvl="2"/>
            <a:r>
              <a:rPr lang="en-US" baseline="0" dirty="0" smtClean="0"/>
              <a:t>Center control surfaces and then take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not omit the items</a:t>
            </a:r>
            <a:r>
              <a:rPr lang="en-US" baseline="0" dirty="0" smtClean="0"/>
              <a:t> greyed out; you could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 would capture serial output…</a:t>
            </a:r>
          </a:p>
          <a:p>
            <a:endParaRPr lang="en-US" dirty="0" smtClean="0"/>
          </a:p>
          <a:p>
            <a:r>
              <a:rPr lang="en-US" dirty="0" smtClean="0"/>
              <a:t>I used </a:t>
            </a:r>
            <a:r>
              <a:rPr lang="en-US" dirty="0" err="1" smtClean="0"/>
              <a:t>flightgear</a:t>
            </a:r>
            <a:r>
              <a:rPr lang="en-US" dirty="0" smtClean="0"/>
              <a:t> 2016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flightgear</a:t>
            </a:r>
            <a:r>
              <a:rPr lang="en-US" baseline="0" dirty="0" smtClean="0"/>
              <a:t> would fit on a jump drive.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coolTerm</a:t>
            </a:r>
            <a:r>
              <a:rPr lang="en-US" baseline="0" dirty="0" smtClean="0"/>
              <a:t>, don’t forget to &lt;ctrl&gt; r to </a:t>
            </a:r>
            <a:r>
              <a:rPr lang="en-US" baseline="0" smtClean="0"/>
              <a:t>start recording.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enough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</a:p>
          <a:p>
            <a:r>
              <a:rPr lang="en-US" dirty="0" smtClean="0"/>
              <a:t>I use fans to blow the sweat away now.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www.dcmembers.com/skrommel/download/showoff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29491" r="1192" b="26455"/>
          <a:stretch/>
        </p:blipFill>
        <p:spPr bwMode="auto">
          <a:xfrm>
            <a:off x="40133" y="244475"/>
            <a:ext cx="975245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8" t="47499" r="27891" b="34349"/>
          <a:stretch/>
        </p:blipFill>
        <p:spPr bwMode="auto">
          <a:xfrm>
            <a:off x="5427024" y="3597275"/>
            <a:ext cx="3596788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821112" y="4359275"/>
            <a:ext cx="2667000" cy="33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712" y="4174609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 resided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701675"/>
            <a:ext cx="57405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email:  toddwestley@gmail.com</a:t>
            </a:r>
          </a:p>
          <a:p>
            <a:endParaRPr lang="en-US" dirty="0"/>
          </a:p>
          <a:p>
            <a:r>
              <a:rPr lang="en-US" dirty="0" smtClean="0"/>
              <a:t>Some details in the Arduino code that I concede are </a:t>
            </a:r>
            <a:r>
              <a:rPr lang="en-US" dirty="0" err="1" smtClean="0"/>
              <a:t>mathy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onstants</a:t>
            </a:r>
          </a:p>
          <a:p>
            <a:pPr lvl="1"/>
            <a:r>
              <a:rPr lang="en-US" dirty="0" smtClean="0"/>
              <a:t>data sent by the speed sensor</a:t>
            </a:r>
          </a:p>
          <a:p>
            <a:pPr lvl="1"/>
            <a:r>
              <a:rPr lang="en-US" dirty="0" smtClean="0"/>
              <a:t>approximate speed calculation</a:t>
            </a:r>
          </a:p>
          <a:p>
            <a:pPr lvl="1"/>
            <a:r>
              <a:rPr lang="en-US" dirty="0" smtClean="0"/>
              <a:t>throttle axis position calculation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5" y="3140075"/>
                <a:ext cx="242617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(&lt;52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/high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smtClean="0"/>
              <a:t>Exit</a:t>
            </a:r>
          </a:p>
          <a:p>
            <a:pPr lvl="1"/>
            <a:r>
              <a:rPr lang="en-US" smtClean="0"/>
              <a:t>Made </a:t>
            </a:r>
            <a:r>
              <a:rPr lang="en-US" dirty="0" smtClean="0"/>
              <a:t>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4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56008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Packager Shell Object" showAsIcon="1" r:id="rId5" imgW="2009160" imgH="571320" progId="Package">
                  <p:embed/>
                </p:oleObj>
              </mc:Choice>
              <mc:Fallback>
                <p:oleObj name="Packager Shell Object" showAsIcon="1" r:id="rId5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5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20626" r="15485" b="7645"/>
          <a:stretch/>
        </p:blipFill>
        <p:spPr bwMode="auto">
          <a:xfrm>
            <a:off x="2185181" y="606766"/>
            <a:ext cx="5293531" cy="40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002429" y="1920875"/>
            <a:ext cx="2352083" cy="7804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01912" y="4617235"/>
            <a:ext cx="418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Pre-flight briefing</a:t>
            </a:r>
            <a:endParaRPr lang="en-US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39912" y="854075"/>
            <a:ext cx="98244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12446" y="1043228"/>
            <a:ext cx="1122766" cy="8776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52210" y="2608420"/>
            <a:ext cx="1540302" cy="3902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15030" y="2701324"/>
            <a:ext cx="3281365" cy="68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64112" y="930275"/>
            <a:ext cx="2714453" cy="148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0912" y="1474402"/>
            <a:ext cx="1674688" cy="4464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173912" y="1784840"/>
            <a:ext cx="554173" cy="2995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16512" y="2011502"/>
            <a:ext cx="2679499" cy="12047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47446" y="2311099"/>
            <a:ext cx="654466" cy="163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878" y="150003"/>
            <a:ext cx="422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will Todd use to exhibit this feat?</a:t>
            </a:r>
            <a:endParaRPr lang="en-US" sz="2000" dirty="0"/>
          </a:p>
        </p:txBody>
      </p:sp>
      <p:pic>
        <p:nvPicPr>
          <p:cNvPr id="6147" name="Picture 3" descr="C:\Users\Todd Westley\Downloads\IMG_20240129_080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006475"/>
            <a:ext cx="2906711" cy="38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22364"/>
            <a:ext cx="41962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8020 structure to hold plank</a:t>
            </a:r>
          </a:p>
          <a:p>
            <a:r>
              <a:rPr lang="en-US" sz="1600" dirty="0" smtClean="0"/>
              <a:t>Plank</a:t>
            </a:r>
          </a:p>
          <a:p>
            <a:pPr lvl="1"/>
            <a:r>
              <a:rPr lang="en-US" sz="1600" dirty="0" smtClean="0"/>
              <a:t>Mouse</a:t>
            </a:r>
          </a:p>
          <a:p>
            <a:pPr lvl="1"/>
            <a:r>
              <a:rPr lang="en-US" sz="1600" dirty="0" smtClean="0"/>
              <a:t>Mouse Pad</a:t>
            </a:r>
          </a:p>
          <a:p>
            <a:pPr lvl="1"/>
            <a:r>
              <a:rPr lang="en-US" sz="1600" dirty="0" smtClean="0"/>
              <a:t>Mouse Pad support</a:t>
            </a:r>
          </a:p>
          <a:p>
            <a:pPr lvl="1"/>
            <a:r>
              <a:rPr lang="en-US" sz="1600" dirty="0" smtClean="0"/>
              <a:t>Keyboard</a:t>
            </a:r>
          </a:p>
          <a:p>
            <a:pPr lvl="1"/>
            <a:r>
              <a:rPr lang="en-US" sz="1600" dirty="0" smtClean="0"/>
              <a:t>Cover for key board</a:t>
            </a:r>
          </a:p>
          <a:p>
            <a:r>
              <a:rPr lang="en-US" sz="1600" dirty="0" smtClean="0"/>
              <a:t>Structure for Arduinos</a:t>
            </a:r>
          </a:p>
          <a:p>
            <a:pPr lvl="1"/>
            <a:r>
              <a:rPr lang="en-US" sz="1600" dirty="0" smtClean="0"/>
              <a:t>Arduino Leonardo</a:t>
            </a:r>
          </a:p>
          <a:p>
            <a:pPr lvl="1"/>
            <a:r>
              <a:rPr lang="en-US" sz="1600" dirty="0" smtClean="0"/>
              <a:t>Arduino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 2</a:t>
            </a:r>
          </a:p>
          <a:p>
            <a:pPr lvl="1"/>
            <a:r>
              <a:rPr lang="en-US" sz="1600" dirty="0" smtClean="0"/>
              <a:t>Tupperware to hold Arduinos</a:t>
            </a:r>
          </a:p>
          <a:p>
            <a:pPr lvl="1"/>
            <a:r>
              <a:rPr lang="en-US" sz="1600" dirty="0" smtClean="0"/>
              <a:t>USB hub</a:t>
            </a:r>
          </a:p>
          <a:p>
            <a:pPr lvl="1"/>
            <a:r>
              <a:rPr lang="en-US" sz="1600" dirty="0" smtClean="0"/>
              <a:t>USB Type B cable for Uno </a:t>
            </a:r>
            <a:r>
              <a:rPr lang="en-US" sz="1600" dirty="0" err="1" smtClean="0"/>
              <a:t>Wifi</a:t>
            </a:r>
            <a:r>
              <a:rPr lang="en-US" sz="1600" dirty="0" smtClean="0"/>
              <a:t> Rev2</a:t>
            </a:r>
          </a:p>
          <a:p>
            <a:pPr lvl="1"/>
            <a:r>
              <a:rPr lang="en-US" sz="1600" dirty="0" smtClean="0"/>
              <a:t>USB cable for Leonardo</a:t>
            </a:r>
          </a:p>
          <a:p>
            <a:pPr lvl="1"/>
            <a:r>
              <a:rPr lang="en-US" sz="1600" dirty="0" smtClean="0"/>
              <a:t>3 wires for Arduino communication</a:t>
            </a:r>
            <a:endParaRPr lang="en-US" sz="1600" dirty="0"/>
          </a:p>
          <a:p>
            <a:r>
              <a:rPr lang="en-US" sz="1600" dirty="0" smtClean="0"/>
              <a:t>Front wheel support and board to raise </a:t>
            </a:r>
            <a:r>
              <a:rPr lang="en-US" sz="1600" dirty="0" err="1" smtClean="0"/>
              <a:t>whl</a:t>
            </a:r>
            <a:r>
              <a:rPr lang="en-US" sz="1600" dirty="0" smtClean="0"/>
              <a:t>. spt.</a:t>
            </a:r>
          </a:p>
          <a:p>
            <a:r>
              <a:rPr lang="en-US" sz="1600" dirty="0"/>
              <a:t>Bike </a:t>
            </a:r>
            <a:r>
              <a:rPr lang="en-US" sz="1600" dirty="0" smtClean="0"/>
              <a:t>Trainer</a:t>
            </a:r>
          </a:p>
          <a:p>
            <a:r>
              <a:rPr lang="en-US" sz="1600" dirty="0"/>
              <a:t>Bike (not shown; with speed sensor)</a:t>
            </a:r>
          </a:p>
          <a:p>
            <a:r>
              <a:rPr lang="en-US" sz="1600" dirty="0" smtClean="0"/>
              <a:t>Fans (not shown)</a:t>
            </a:r>
          </a:p>
          <a:p>
            <a:r>
              <a:rPr lang="en-US" sz="1600" dirty="0" smtClean="0"/>
              <a:t>Screen (not shown)</a:t>
            </a:r>
          </a:p>
          <a:p>
            <a:r>
              <a:rPr lang="en-US" sz="1600" dirty="0" smtClean="0"/>
              <a:t>PC (not shown)</a:t>
            </a:r>
            <a:endParaRPr lang="en-US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297114" y="550113"/>
            <a:ext cx="3276598" cy="14469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35314" y="1920875"/>
            <a:ext cx="2362198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074070" y="4054475"/>
            <a:ext cx="349964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830514" y="3063875"/>
            <a:ext cx="2666998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9149" y="244475"/>
            <a:ext cx="2978363" cy="1295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4312" y="16827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Starter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277" y="168275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Todd’s list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21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8020 structure to hold plank</a:t>
            </a:r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/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/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board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</a:t>
            </a:r>
            <a:r>
              <a:rPr lang="en-US" sz="1600" dirty="0" smtClean="0"/>
              <a:t>not shown; with speed sensor)</a:t>
            </a:r>
            <a:endParaRPr lang="en-US" sz="1600" dirty="0"/>
          </a:p>
          <a:p>
            <a:r>
              <a:rPr lang="en-US" sz="1600" dirty="0"/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7912" y="412073"/>
            <a:ext cx="5038725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Ironing board</a:t>
            </a:r>
            <a:endParaRPr lang="en-US" sz="1600" dirty="0"/>
          </a:p>
          <a:p>
            <a:r>
              <a:rPr lang="en-US" sz="1600" dirty="0"/>
              <a:t>Plank</a:t>
            </a:r>
          </a:p>
          <a:p>
            <a:pPr lvl="1"/>
            <a:r>
              <a:rPr lang="en-US" sz="1600" dirty="0"/>
              <a:t>Mouse</a:t>
            </a:r>
          </a:p>
          <a:p>
            <a:pPr lvl="1"/>
            <a:r>
              <a:rPr lang="en-US" sz="1600" dirty="0"/>
              <a:t>Mouse Pad</a:t>
            </a:r>
          </a:p>
          <a:p>
            <a:pPr lvl="1"/>
            <a:r>
              <a:rPr lang="en-US" sz="1600" dirty="0"/>
              <a:t>Mouse Pad support</a:t>
            </a:r>
          </a:p>
          <a:p>
            <a:pPr lvl="1"/>
            <a:r>
              <a:rPr lang="en-US" sz="1600" dirty="0"/>
              <a:t>Keyboard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Cover for key board</a:t>
            </a:r>
          </a:p>
          <a:p>
            <a:r>
              <a:rPr lang="en-US" sz="1600" dirty="0"/>
              <a:t>Structure for Arduinos</a:t>
            </a:r>
          </a:p>
          <a:p>
            <a:pPr lvl="1"/>
            <a:r>
              <a:rPr lang="en-US" sz="1600" dirty="0"/>
              <a:t>Arduino Leonardo</a:t>
            </a:r>
          </a:p>
          <a:p>
            <a:pPr lvl="1"/>
            <a:r>
              <a:rPr lang="en-US" sz="1600" dirty="0"/>
              <a:t>Arduino Uno </a:t>
            </a:r>
            <a:r>
              <a:rPr lang="en-US" sz="1600" dirty="0" err="1"/>
              <a:t>Wifi</a:t>
            </a:r>
            <a:r>
              <a:rPr lang="en-US" sz="1600" dirty="0"/>
              <a:t> Rev 2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Tupperware to hold Arduinos</a:t>
            </a:r>
          </a:p>
          <a:p>
            <a:pPr lvl="1"/>
            <a:r>
              <a:rPr lang="en-US" sz="1600" dirty="0"/>
              <a:t>USB hub</a:t>
            </a:r>
          </a:p>
          <a:p>
            <a:pPr lvl="1"/>
            <a:r>
              <a:rPr lang="en-US" sz="1600" dirty="0"/>
              <a:t>USB Type B cable for Uno </a:t>
            </a:r>
            <a:r>
              <a:rPr lang="en-US" sz="1600" dirty="0" err="1"/>
              <a:t>Wifi</a:t>
            </a:r>
            <a:r>
              <a:rPr lang="en-US" sz="1600" dirty="0"/>
              <a:t> Rev2</a:t>
            </a:r>
          </a:p>
          <a:p>
            <a:pPr lvl="1"/>
            <a:r>
              <a:rPr lang="en-US" sz="1600" dirty="0"/>
              <a:t>USB cable for Leonardo</a:t>
            </a:r>
          </a:p>
          <a:p>
            <a:pPr lvl="1"/>
            <a:r>
              <a:rPr lang="en-US" sz="1600" dirty="0"/>
              <a:t>3 wires for Arduino communication</a:t>
            </a:r>
          </a:p>
          <a:p>
            <a:r>
              <a:rPr lang="en-US" sz="1600" dirty="0"/>
              <a:t>Front wheel support and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board</a:t>
            </a:r>
            <a:r>
              <a:rPr lang="en-US" sz="1600" dirty="0"/>
              <a:t> to raise </a:t>
            </a:r>
            <a:r>
              <a:rPr lang="en-US" sz="1600" dirty="0" err="1"/>
              <a:t>whl</a:t>
            </a:r>
            <a:r>
              <a:rPr lang="en-US" sz="1600" dirty="0"/>
              <a:t>. spt.</a:t>
            </a:r>
          </a:p>
          <a:p>
            <a:r>
              <a:rPr lang="en-US" sz="1600" dirty="0"/>
              <a:t>Bike Trainer</a:t>
            </a:r>
          </a:p>
          <a:p>
            <a:r>
              <a:rPr lang="en-US" sz="1600" dirty="0"/>
              <a:t>Bike (not shown; with speed sensor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Fans (not shown)</a:t>
            </a:r>
          </a:p>
          <a:p>
            <a:r>
              <a:rPr lang="en-US" sz="1600" dirty="0"/>
              <a:t>Screen (not shown)</a:t>
            </a:r>
          </a:p>
          <a:p>
            <a:r>
              <a:rPr lang="en-US" sz="1600" dirty="0"/>
              <a:t>PC (not shown)</a:t>
            </a:r>
          </a:p>
        </p:txBody>
      </p:sp>
    </p:spTree>
    <p:extLst>
      <p:ext uri="{BB962C8B-B14F-4D97-AF65-F5344CB8AC3E}">
        <p14:creationId xmlns:p14="http://schemas.microsoft.com/office/powerpoint/2010/main" val="10954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168275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my laptop computer has </a:t>
            </a:r>
            <a:r>
              <a:rPr lang="en-US" dirty="0" err="1" smtClean="0"/>
              <a:t>bluetooth</a:t>
            </a:r>
            <a:r>
              <a:rPr lang="en-US" dirty="0" smtClean="0"/>
              <a:t> already!</a:t>
            </a:r>
          </a:p>
          <a:p>
            <a:pPr lvl="1"/>
            <a:r>
              <a:rPr lang="en-US" dirty="0" smtClean="0"/>
              <a:t>Linux 	</a:t>
            </a:r>
            <a:r>
              <a:rPr lang="en-US" dirty="0" smtClean="0">
                <a:sym typeface="Wingdings" panose="05000000000000000000" pitchFamily="2" charset="2"/>
              </a:rPr>
              <a:t> 	Great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dirty="0" smtClean="0">
                <a:sym typeface="Wingdings" panose="05000000000000000000" pitchFamily="2" charset="2"/>
              </a:rPr>
              <a:t> I already wrote software (modified </a:t>
            </a:r>
            <a:r>
              <a:rPr lang="en-US" dirty="0" err="1" smtClean="0">
                <a:sym typeface="Wingdings" panose="05000000000000000000" pitchFamily="2" charset="2"/>
              </a:rPr>
              <a:t>gatttool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5"/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	SUDO</a:t>
            </a:r>
            <a:r>
              <a:rPr lang="en-US" dirty="0" smtClean="0">
                <a:sym typeface="Wingdings" panose="05000000000000000000" pitchFamily="2" charset="2"/>
              </a:rPr>
              <a:t> required each time the software is executed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Windows 	 	I wrote software that Google suggests got a virus</a:t>
            </a:r>
          </a:p>
          <a:p>
            <a:pPr lvl="5"/>
            <a:r>
              <a:rPr lang="en-US" dirty="0" smtClean="0">
                <a:sym typeface="Wingdings" panose="05000000000000000000" pitchFamily="2" charset="2"/>
              </a:rPr>
              <a:t>	Software written in </a:t>
            </a:r>
            <a:r>
              <a:rPr lang="en-US" dirty="0" err="1" smtClean="0">
                <a:sym typeface="Wingdings" panose="05000000000000000000" pitchFamily="2" charset="2"/>
              </a:rPr>
              <a:t>VisualStudioCode</a:t>
            </a:r>
            <a:r>
              <a:rPr lang="en-US" dirty="0" smtClean="0">
                <a:sym typeface="Wingdings" panose="05000000000000000000" pitchFamily="2" charset="2"/>
              </a:rPr>
              <a:t> : 20 Gigabyte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/>
              <a:t>cell phone </a:t>
            </a:r>
            <a:r>
              <a:rPr lang="en-US" dirty="0" smtClean="0"/>
              <a:t>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my PC translated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396875"/>
            <a:ext cx="6775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@echo off</a:t>
            </a:r>
          </a:p>
          <a:p>
            <a:r>
              <a:rPr lang="en-US" dirty="0"/>
              <a:t>cd E:\CoolTermWin64Bit</a:t>
            </a:r>
          </a:p>
          <a:p>
            <a:r>
              <a:rPr lang="en-US" dirty="0"/>
              <a:t>start coolTerm.exe e:\coolTermWin64Bit\connection_settings_zero.stc</a:t>
            </a:r>
          </a:p>
          <a:p>
            <a:r>
              <a:rPr lang="en-US" dirty="0"/>
              <a:t>cd E:\ShowOff</a:t>
            </a:r>
          </a:p>
          <a:p>
            <a:r>
              <a:rPr lang="en-US" dirty="0"/>
              <a:t>start Showoff.exe</a:t>
            </a:r>
          </a:p>
          <a:p>
            <a:r>
              <a:rPr lang="en-US" dirty="0"/>
              <a:t>cd E:\FlightGear 2016.4.4\bin</a:t>
            </a:r>
          </a:p>
          <a:p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r>
              <a:rPr lang="en-US" dirty="0"/>
              <a:t>exit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712" y="27543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startApps</a:t>
            </a:r>
            <a:r>
              <a:rPr lang="en-US" dirty="0" smtClean="0"/>
              <a:t> batch file used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2969"/>
              </p:ext>
            </p:extLst>
          </p:nvPr>
        </p:nvGraphicFramePr>
        <p:xfrm>
          <a:off x="4278312" y="34448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312" y="34448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3042</Words>
  <Application>Microsoft Office PowerPoint</Application>
  <PresentationFormat>Custom</PresentationFormat>
  <Paragraphs>608</Paragraphs>
  <Slides>51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309</cp:revision>
  <dcterms:created xsi:type="dcterms:W3CDTF">2022-12-24T11:04:31Z</dcterms:created>
  <dcterms:modified xsi:type="dcterms:W3CDTF">2024-02-01T12:19:31Z</dcterms:modified>
</cp:coreProperties>
</file>